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753600" cy="146208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325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tall_poster_flyer_design_clean_layout_with_a_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14620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Williams, Kim</dc:creator>
  <cp:keywords/>
  <dc:description>generated using python-pptx</dc:description>
  <cp:lastModifiedBy>Williams, Kim</cp:lastModifiedBy>
  <cp:revision>1</cp:revision>
  <dcterms:created xsi:type="dcterms:W3CDTF">2013-01-27T09:14:16Z</dcterms:created>
  <dcterms:modified xsi:type="dcterms:W3CDTF">2026-07-29T20:52:56Z</dcterms:modified>
  <cp:category/>
</cp:coreProperties>
</file>